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6" r:id="rId11"/>
    <p:sldId id="269" r:id="rId12"/>
    <p:sldId id="271" r:id="rId13"/>
    <p:sldId id="270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honoteka.org/uploads/posts/2021-05/1621893735_32-phonoteka_org-p-fon-dlya-prezentatsii-autizm-33.jpg"/>
          <p:cNvPicPr>
            <a:picLocks noChangeAspect="1" noChangeArrowheads="1"/>
          </p:cNvPicPr>
          <p:nvPr/>
        </p:nvPicPr>
        <p:blipFill>
          <a:blip r:embed="rId2" cstate="print"/>
          <a:srcRect l="9981" r="22463"/>
          <a:stretch>
            <a:fillRect/>
          </a:stretch>
        </p:blipFill>
        <p:spPr bwMode="auto">
          <a:xfrm>
            <a:off x="0" y="-1"/>
            <a:ext cx="9144000" cy="693170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1960" y="1628800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коммуникации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детей с РАС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479715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 И.В.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Антикян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учитель-логопед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Андринская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0"/>
            <a:ext cx="828092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взрослые могут повлиять на коммуникацию ребенка с РАС?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время игр с ребенком принимайте на себя роль партнера, а не лидера.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Предоставляйте ребенку положительную обратную связь.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Предоставьте ребенку с РАС причину для коммуникации.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Поощряйте просьбы.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Играйте с ребенком в игрушки «повышенного интереса».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предметы постепенно.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Увеличивайте объем общения, следуя за ребенком.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0"/>
            <a:ext cx="828092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взрослые могут помочь ребенку с РАС понять то, что ему говорят?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Говорите как можно меньше и как можно медленнее.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Взрослые должны ограничить количество слов, которые они используют для коммуникации с ребёнком, но слов должно быть достаточно, чтобы сообщить ему всю необходимую информацию. 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каждой специфической ситуации выделяйте ключевые слова и делайте на них акцент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0"/>
            <a:ext cx="828092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взрослые могут помочь ребенку с РАС понять то, что ему говорят?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жестов, сопровождающих речь, также поощряет ребёнка понять, что ему говорится.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Другие визуальные методы также могут увеличить понимание, включая расписания в картинках, рисунки, карточки-подсказки и последовательность действий в картинках.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вспомогательной и альтернативной коммуникации (ВАК)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0"/>
            <a:ext cx="867645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взрослые могут помочь ребенку с РАС понять то, что ему говорят?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Повторяйте ключевые слова и акцентируйте их с помощью сопровождающих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жестов.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ребёнок только недавно начал пользоваться речью для коммуникации, то взрослый должен использовать одиночные слова для коммуникации с ребёнком.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Необходимо делать паузы между произнесенными словами и предложениями. Это предоставит ребёнку с РАС время, чтобы осознать, что именно ему сказали.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pic>
        <p:nvPicPr>
          <p:cNvPr id="2" name="Picture 2" descr="https://webmg.ru/wp-content/uploads/2021/06/17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4664"/>
            <a:ext cx="6372200" cy="47791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404664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передача сообщения от одного человека к другому. Коммуникация может быть: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вербальной (речь, написанные слова);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невербальной (взгляд, положение тела, простые жесты).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поведение (форма которого определяется обществом), направленное на другого человека, который в свою очередь обеспечивает связанное с этим поведением прямое или социальное поощрение.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476672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это знаковая система, которая необходима для коммуникации и осуществления функций мышления.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 служит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это главный официальный и социально признанный из всех видов коммуникативного поведения.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 каждого человека включает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экспрессивные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рецептивные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навыки.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908720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Экспрессивный язык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тот, с помощью которого человек что-либо выражает, сообщает. </a:t>
            </a: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Рецептивный язык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то, что обеспечивает понимание сказанного или написанного другими.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59632" y="908720"/>
            <a:ext cx="66602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Речь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одна из форм общения посредством языковых конструкций.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основной способ самовыражения и взаимодействия с другими людьми.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1113130"/>
            <a:ext cx="74168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Трудности с развитием коммуникации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относятся к так называемым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ключевым дефицитам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развитию коммуникации должна стать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приоритетом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программе помощи ребенку с РАС.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052736"/>
            <a:ext cx="8028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Эхолалия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повторение слов, сказанных другим человеком, и она является распространенной особенностью детей с РАС.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оявление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эхолалии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очень хороший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знак!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04664"/>
            <a:ext cx="85324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Непреднамеренная коммуникация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когда ребёнок говорит или делает что-то, не предполагая, что это как-то повлияет на других людей.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Преднамеренная коммуникация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когда ребёнок говорит или делает что-то с целью сообщить послание другому человеку.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ребёнка с РАС переход от непреднамеренной к преднамеренной коммуникации – это огромный прорыв вперед.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photos/colorfull-puzzles-hands-on-blue-background-world-autism-awareness-day-picture-id1189809129?k=20&amp;m=1189809129&amp;s=612x612&amp;w=0&amp;h=ih741wHRzlTmo7GOLXbBuBKm1g0CuP7ESD1PKfbSNdo="/>
          <p:cNvPicPr>
            <a:picLocks noChangeAspect="1" noChangeArrowheads="1"/>
          </p:cNvPicPr>
          <p:nvPr/>
        </p:nvPicPr>
        <p:blipFill>
          <a:blip r:embed="rId2" cstate="print"/>
          <a:srcRect l="7461" r="4518" b="1182"/>
          <a:stretch>
            <a:fillRect/>
          </a:stretch>
        </p:blipFill>
        <p:spPr bwMode="auto">
          <a:xfrm>
            <a:off x="0" y="0"/>
            <a:ext cx="9144000" cy="6826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268760"/>
            <a:ext cx="67687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стадии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 самодостаточности.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 просьб.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 ранней коммуникации.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Партнерская стадия.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366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Windows User</cp:lastModifiedBy>
  <cp:revision>15</cp:revision>
  <dcterms:created xsi:type="dcterms:W3CDTF">2023-02-09T08:28:29Z</dcterms:created>
  <dcterms:modified xsi:type="dcterms:W3CDTF">2023-02-09T16:53:08Z</dcterms:modified>
</cp:coreProperties>
</file>